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photoAlbum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80F6-4519-4F15-A831-FEF4D2DE7BD8}" type="datetimeFigureOut">
              <a:rPr lang="bg-BG" smtClean="0"/>
              <a:t>13.3.2015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71B9A54-50A4-42DB-9CEA-5A737BB6B86D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80F6-4519-4F15-A831-FEF4D2DE7BD8}" type="datetimeFigureOut">
              <a:rPr lang="bg-BG" smtClean="0"/>
              <a:t>13.3.2015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9A54-50A4-42DB-9CEA-5A737BB6B86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80F6-4519-4F15-A831-FEF4D2DE7BD8}" type="datetimeFigureOut">
              <a:rPr lang="bg-BG" smtClean="0"/>
              <a:t>13.3.2015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9A54-50A4-42DB-9CEA-5A737BB6B86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80F6-4519-4F15-A831-FEF4D2DE7BD8}" type="datetimeFigureOut">
              <a:rPr lang="bg-BG" smtClean="0"/>
              <a:t>13.3.2015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9A54-50A4-42DB-9CEA-5A737BB6B86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80F6-4519-4F15-A831-FEF4D2DE7BD8}" type="datetimeFigureOut">
              <a:rPr lang="bg-BG" smtClean="0"/>
              <a:t>13.3.2015 г.</a:t>
            </a:fld>
            <a:endParaRPr lang="bg-BG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9A54-50A4-42DB-9CEA-5A737BB6B86D}" type="slidenum">
              <a:rPr lang="bg-BG" smtClean="0"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80F6-4519-4F15-A831-FEF4D2DE7BD8}" type="datetimeFigureOut">
              <a:rPr lang="bg-BG" smtClean="0"/>
              <a:t>13.3.2015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9A54-50A4-42DB-9CEA-5A737BB6B86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80F6-4519-4F15-A831-FEF4D2DE7BD8}" type="datetimeFigureOut">
              <a:rPr lang="bg-BG" smtClean="0"/>
              <a:t>13.3.2015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9A54-50A4-42DB-9CEA-5A737BB6B86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80F6-4519-4F15-A831-FEF4D2DE7BD8}" type="datetimeFigureOut">
              <a:rPr lang="bg-BG" smtClean="0"/>
              <a:t>13.3.2015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9A54-50A4-42DB-9CEA-5A737BB6B86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80F6-4519-4F15-A831-FEF4D2DE7BD8}" type="datetimeFigureOut">
              <a:rPr lang="bg-BG" smtClean="0"/>
              <a:t>13.3.2015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9A54-50A4-42DB-9CEA-5A737BB6B86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80F6-4519-4F15-A831-FEF4D2DE7BD8}" type="datetimeFigureOut">
              <a:rPr lang="bg-BG" smtClean="0"/>
              <a:t>13.3.2015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9A54-50A4-42DB-9CEA-5A737BB6B86D}" type="slidenum">
              <a:rPr lang="bg-BG" smtClean="0"/>
              <a:t>‹#›</a:t>
            </a:fld>
            <a:endParaRPr lang="bg-BG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80F6-4519-4F15-A831-FEF4D2DE7BD8}" type="datetimeFigureOut">
              <a:rPr lang="bg-BG" smtClean="0"/>
              <a:t>13.3.2015 г.</a:t>
            </a:fld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B9A54-50A4-42DB-9CEA-5A737BB6B86D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97B80F6-4519-4F15-A831-FEF4D2DE7BD8}" type="datetimeFigureOut">
              <a:rPr lang="bg-BG" smtClean="0"/>
              <a:t>13.3.2015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71B9A54-50A4-42DB-9CEA-5A737BB6B86D}" type="slidenum">
              <a:rPr lang="bg-BG" smtClean="0"/>
              <a:t>‹#›</a:t>
            </a:fld>
            <a:endParaRPr lang="bg-BG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0 y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7475"/>
            <a:ext cx="9144000" cy="40830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15516" y="404664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b="1" dirty="0" smtClean="0"/>
              <a:t>ПРЕЗ 2015 СЕ НАВЪРШВАТ 40 ГОДИНИ ОТ СЪЗДАВАНЕТО НА КАТЕДРА „ИКОНОМИЧЕСКА СОЦИОЛОГИЯ“ В УНСС</a:t>
            </a:r>
            <a:endParaRPr lang="bg-BG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23728" y="5877272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ПРЕДСТАВЯМЕ ВИ ОСНОВОПОЛОЖНИЦИТЕ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11603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Oshavkov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6425"/>
            <a:ext cx="9144000" cy="5645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092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gRIGOROV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850"/>
            <a:ext cx="9144000" cy="57007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7906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Natan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6425"/>
            <a:ext cx="9144000" cy="5643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43994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</TotalTime>
  <Words>19</Words>
  <Application>Microsoft Office PowerPoint</Application>
  <PresentationFormat>On-screen Show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Apothecary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Stoyanov</dc:creator>
  <cp:lastModifiedBy>Alexander Stoyanov</cp:lastModifiedBy>
  <cp:revision>1</cp:revision>
  <dcterms:created xsi:type="dcterms:W3CDTF">2015-03-13T11:56:45Z</dcterms:created>
  <dcterms:modified xsi:type="dcterms:W3CDTF">2015-03-13T12:02:18Z</dcterms:modified>
</cp:coreProperties>
</file>